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7" r:id="rId2"/>
    <p:sldId id="264" r:id="rId3"/>
    <p:sldId id="265" r:id="rId4"/>
    <p:sldId id="262" r:id="rId5"/>
    <p:sldId id="263" r:id="rId6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90">
          <p15:clr>
            <a:srgbClr val="A4A3A4"/>
          </p15:clr>
        </p15:guide>
        <p15:guide id="2" orient="horz" pos="1268">
          <p15:clr>
            <a:srgbClr val="A4A3A4"/>
          </p15:clr>
        </p15:guide>
        <p15:guide id="3" orient="horz" pos="1378">
          <p15:clr>
            <a:srgbClr val="A4A3A4"/>
          </p15:clr>
        </p15:guide>
        <p15:guide id="4" orient="horz" pos="1441">
          <p15:clr>
            <a:srgbClr val="A4A3A4"/>
          </p15:clr>
        </p15:guide>
        <p15:guide id="5" pos="1737">
          <p15:clr>
            <a:srgbClr val="A4A3A4"/>
          </p15:clr>
        </p15:guide>
        <p15:guide id="6" pos="2793">
          <p15:clr>
            <a:srgbClr val="A4A3A4"/>
          </p15:clr>
        </p15:guide>
        <p15:guide id="7" pos="338">
          <p15:clr>
            <a:srgbClr val="A4A3A4"/>
          </p15:clr>
        </p15:guide>
        <p15:guide id="8" pos="236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sha Rodrigues" initials="S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DB000"/>
    <a:srgbClr val="FFEBAB"/>
    <a:srgbClr val="D9DADB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5" autoAdjust="0"/>
    <p:restoredTop sz="99112" autoAdjust="0"/>
  </p:normalViewPr>
  <p:slideViewPr>
    <p:cSldViewPr snapToGrid="0" snapToObjects="1" showGuides="1">
      <p:cViewPr varScale="1">
        <p:scale>
          <a:sx n="67" d="100"/>
          <a:sy n="67" d="100"/>
        </p:scale>
        <p:origin x="468" y="96"/>
      </p:cViewPr>
      <p:guideLst>
        <p:guide orient="horz" pos="4090"/>
        <p:guide orient="horz" pos="1268"/>
        <p:guide orient="horz" pos="1378"/>
        <p:guide orient="horz" pos="1441"/>
        <p:guide pos="1737"/>
        <p:guide pos="2793"/>
        <p:guide pos="338"/>
        <p:guide pos="23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BA41B-1B3F-7841-B42D-D192A41A0921}" type="datetimeFigureOut">
              <a:rPr lang="de-DE" smtClean="0">
                <a:latin typeface="Arial"/>
              </a:rPr>
              <a:pPr/>
              <a:t>02.05.2018</a:t>
            </a:fld>
            <a:endParaRPr lang="en-US" dirty="0">
              <a:latin typeface="Arial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8E7B6-3AFF-084E-8E9B-3DC03A9E0E3F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54091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ED643C91-6C4C-A842-8FDD-92E81AC359D7}" type="datetimeFigureOut">
              <a:rPr lang="de-DE" smtClean="0"/>
              <a:pPr/>
              <a:t>02.05.2018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0D6102AA-C24B-6A42-9071-A002487633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8202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8355" y="334800"/>
            <a:ext cx="6820062" cy="820615"/>
          </a:xfrm>
        </p:spPr>
        <p:txBody>
          <a:bodyPr anchor="ctr" anchorCtr="0">
            <a:normAutofit/>
          </a:bodyPr>
          <a:lstStyle>
            <a:lvl1pPr>
              <a:defRPr sz="2500" b="1" i="0" kern="0" cap="all" spc="100">
                <a:solidFill>
                  <a:schemeClr val="accent1"/>
                </a:solidFill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08354" y="1423988"/>
            <a:ext cx="8047313" cy="4994397"/>
          </a:xfrm>
        </p:spPr>
        <p:txBody>
          <a:bodyPr/>
          <a:lstStyle>
            <a:lvl1pPr marL="271463" indent="-271463">
              <a:lnSpc>
                <a:spcPct val="110000"/>
              </a:lnSpc>
              <a:spcBef>
                <a:spcPts val="1176"/>
              </a:spcBef>
              <a:buFont typeface="Wingdings" charset="2"/>
              <a:buChar char="§"/>
              <a:defRPr sz="2200">
                <a:solidFill>
                  <a:schemeClr val="tx1"/>
                </a:solidFill>
              </a:defRPr>
            </a:lvl1pPr>
            <a:lvl2pPr marL="536575" indent="-273050">
              <a:lnSpc>
                <a:spcPct val="110000"/>
              </a:lnSpc>
              <a:buFont typeface="Symbol" charset="2"/>
              <a:buChar char="-"/>
              <a:defRPr sz="1800">
                <a:solidFill>
                  <a:schemeClr val="tx1"/>
                </a:solidFill>
              </a:defRPr>
            </a:lvl2pPr>
            <a:lvl3pPr marL="811213" indent="-274638">
              <a:lnSpc>
                <a:spcPct val="110000"/>
              </a:lnSpc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3pPr>
            <a:lvl4pPr marL="1074738" indent="-263525">
              <a:lnSpc>
                <a:spcPct val="110000"/>
              </a:lnSpc>
              <a:buFont typeface="Symbol" charset="2"/>
              <a:buChar char="-"/>
              <a:defRPr>
                <a:solidFill>
                  <a:schemeClr val="tx1"/>
                </a:solidFill>
              </a:defRPr>
            </a:lvl4pPr>
            <a:lvl5pPr marL="1347788" indent="-273050">
              <a:lnSpc>
                <a:spcPct val="110000"/>
              </a:lnSpc>
              <a:buFont typeface="Wingdings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Bullet Level 1</a:t>
            </a:r>
          </a:p>
          <a:p>
            <a:pPr lvl="1"/>
            <a:r>
              <a:rPr lang="en-US" noProof="0" dirty="0" smtClean="0"/>
              <a:t>Bullet Level 2</a:t>
            </a:r>
          </a:p>
          <a:p>
            <a:pPr lvl="2"/>
            <a:r>
              <a:rPr lang="en-US" noProof="0" dirty="0" smtClean="0"/>
              <a:t>Bullet Level 3</a:t>
            </a:r>
          </a:p>
          <a:p>
            <a:pPr lvl="3"/>
            <a:r>
              <a:rPr lang="en-US" noProof="0" dirty="0" smtClean="0"/>
              <a:t>Bullet Level 4</a:t>
            </a:r>
          </a:p>
          <a:p>
            <a:pPr lvl="4"/>
            <a:r>
              <a:rPr lang="en-US" noProof="0" dirty="0" smtClean="0"/>
              <a:t>Bullet Level 5</a:t>
            </a:r>
            <a:endParaRPr lang="en-US" noProof="0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0" y="6606058"/>
            <a:ext cx="9144000" cy="252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14" name="Foliennummernplatzhalter 5"/>
          <p:cNvSpPr txBox="1">
            <a:spLocks/>
          </p:cNvSpPr>
          <p:nvPr userDrawn="1"/>
        </p:nvSpPr>
        <p:spPr>
          <a:xfrm>
            <a:off x="6670427" y="6541961"/>
            <a:ext cx="22306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b="1" smtClean="0">
                <a:latin typeface="Arial"/>
              </a:rPr>
              <a:pPr/>
              <a:t>‹#›</a:t>
            </a:fld>
            <a:endParaRPr lang="en-US" b="1" dirty="0">
              <a:latin typeface="Arial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-4395" y="309153"/>
            <a:ext cx="72000" cy="86754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06" y="6660922"/>
            <a:ext cx="1077200" cy="13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9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0" y="6606058"/>
            <a:ext cx="9144000" cy="252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8354" y="334963"/>
            <a:ext cx="6820063" cy="820615"/>
          </a:xfrm>
        </p:spPr>
        <p:txBody>
          <a:bodyPr>
            <a:normAutofit/>
          </a:bodyPr>
          <a:lstStyle>
            <a:lvl1pPr>
              <a:defRPr sz="2500" b="1" kern="0" cap="all" spc="100">
                <a:solidFill>
                  <a:srgbClr val="00AEF0"/>
                </a:solidFill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18124" y="1423988"/>
            <a:ext cx="4038600" cy="4994397"/>
          </a:xfrm>
        </p:spPr>
        <p:txBody>
          <a:bodyPr/>
          <a:lstStyle>
            <a:lvl1pPr marL="271463" indent="-271463">
              <a:lnSpc>
                <a:spcPct val="110000"/>
              </a:lnSpc>
              <a:buFont typeface="Wingdings" charset="2"/>
              <a:buChar char="§"/>
              <a:defRPr sz="2200"/>
            </a:lvl1pPr>
            <a:lvl2pPr marL="536575" indent="-273050">
              <a:lnSpc>
                <a:spcPct val="110000"/>
              </a:lnSpc>
              <a:buFont typeface="Symbol" charset="2"/>
              <a:buChar char="-"/>
              <a:defRPr sz="1800"/>
            </a:lvl2pPr>
            <a:lvl3pPr marL="811213" indent="-274638">
              <a:lnSpc>
                <a:spcPct val="110000"/>
              </a:lnSpc>
              <a:buFont typeface="Wingdings" charset="2"/>
              <a:buChar char="§"/>
              <a:defRPr sz="1600"/>
            </a:lvl3pPr>
            <a:lvl4pPr marL="1074738" indent="-263525">
              <a:lnSpc>
                <a:spcPct val="110000"/>
              </a:lnSpc>
              <a:buFont typeface="Symbol" charset="2"/>
              <a:buChar char="-"/>
              <a:defRPr sz="1600"/>
            </a:lvl4pPr>
            <a:lvl5pPr marL="1347788" indent="-273050">
              <a:lnSpc>
                <a:spcPct val="110000"/>
              </a:lnSpc>
              <a:buFont typeface="Wingdings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Bullet Level 1</a:t>
            </a:r>
          </a:p>
          <a:p>
            <a:pPr lvl="1"/>
            <a:r>
              <a:rPr lang="en-US" noProof="0" dirty="0" smtClean="0"/>
              <a:t>Bullet Level 2</a:t>
            </a:r>
          </a:p>
          <a:p>
            <a:pPr lvl="2"/>
            <a:r>
              <a:rPr lang="en-US" noProof="0" dirty="0" smtClean="0"/>
              <a:t>Bullet Level 3</a:t>
            </a:r>
          </a:p>
          <a:p>
            <a:pPr lvl="3"/>
            <a:r>
              <a:rPr lang="en-US" noProof="0" dirty="0" smtClean="0"/>
              <a:t>Bullet Level 4</a:t>
            </a:r>
          </a:p>
          <a:p>
            <a:pPr lvl="4"/>
            <a:r>
              <a:rPr lang="en-US" noProof="0" dirty="0" smtClean="0"/>
              <a:t>Bullet Level 5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09124" y="1423988"/>
            <a:ext cx="3846543" cy="4994397"/>
          </a:xfrm>
        </p:spPr>
        <p:txBody>
          <a:bodyPr/>
          <a:lstStyle>
            <a:lvl1pPr marL="271463" indent="-271463">
              <a:lnSpc>
                <a:spcPct val="110000"/>
              </a:lnSpc>
              <a:buFont typeface="Wingdings" charset="2"/>
              <a:buChar char="§"/>
              <a:defRPr sz="2200"/>
            </a:lvl1pPr>
            <a:lvl2pPr marL="536575" indent="-273050">
              <a:lnSpc>
                <a:spcPct val="110000"/>
              </a:lnSpc>
              <a:buFont typeface="Symbol" charset="2"/>
              <a:buChar char="-"/>
              <a:defRPr sz="1800"/>
            </a:lvl2pPr>
            <a:lvl3pPr marL="811213" indent="-274638">
              <a:lnSpc>
                <a:spcPct val="110000"/>
              </a:lnSpc>
              <a:buFont typeface="Wingdings" charset="2"/>
              <a:buChar char="§"/>
              <a:defRPr sz="1600"/>
            </a:lvl3pPr>
            <a:lvl4pPr marL="1074738" indent="-263525">
              <a:lnSpc>
                <a:spcPct val="110000"/>
              </a:lnSpc>
              <a:buFont typeface="Symbol" charset="2"/>
              <a:buChar char="-"/>
              <a:defRPr sz="1600"/>
            </a:lvl4pPr>
            <a:lvl5pPr marL="1347788" indent="-273050">
              <a:lnSpc>
                <a:spcPct val="110000"/>
              </a:lnSpc>
              <a:buFont typeface="Wingdings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Bullet Level 1</a:t>
            </a:r>
          </a:p>
          <a:p>
            <a:pPr lvl="1"/>
            <a:r>
              <a:rPr lang="en-US" noProof="0" dirty="0" smtClean="0"/>
              <a:t>Bullet Level 2</a:t>
            </a:r>
          </a:p>
          <a:p>
            <a:pPr lvl="2"/>
            <a:r>
              <a:rPr lang="en-US" noProof="0" dirty="0" smtClean="0"/>
              <a:t>Bullet Level 3</a:t>
            </a:r>
          </a:p>
          <a:p>
            <a:pPr lvl="3"/>
            <a:r>
              <a:rPr lang="en-US" noProof="0" dirty="0" smtClean="0"/>
              <a:t>Bullet Level 4</a:t>
            </a:r>
          </a:p>
          <a:p>
            <a:pPr lvl="4"/>
            <a:r>
              <a:rPr lang="en-US" noProof="0" dirty="0" smtClean="0"/>
              <a:t>Bullet Level 5</a:t>
            </a:r>
            <a:endParaRPr lang="en-US" noProof="0" dirty="0"/>
          </a:p>
        </p:txBody>
      </p:sp>
      <p:sp>
        <p:nvSpPr>
          <p:cNvPr id="15" name="Foliennummernplatzhalter 5"/>
          <p:cNvSpPr txBox="1">
            <a:spLocks/>
          </p:cNvSpPr>
          <p:nvPr userDrawn="1"/>
        </p:nvSpPr>
        <p:spPr>
          <a:xfrm>
            <a:off x="6670427" y="6541961"/>
            <a:ext cx="22306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b="1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-4395" y="309153"/>
            <a:ext cx="72000" cy="86754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06" y="6660922"/>
            <a:ext cx="1077200" cy="13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1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6606058"/>
            <a:ext cx="9144000" cy="252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8354" y="334800"/>
            <a:ext cx="6820063" cy="820615"/>
          </a:xfrm>
        </p:spPr>
        <p:txBody>
          <a:bodyPr>
            <a:normAutofit/>
          </a:bodyPr>
          <a:lstStyle>
            <a:lvl1pPr>
              <a:defRPr sz="2500" b="1" i="0" kern="0" cap="all" spc="100">
                <a:solidFill>
                  <a:srgbClr val="00AEF0"/>
                </a:solidFill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1"/>
          </a:p>
        </p:txBody>
      </p:sp>
      <p:sp>
        <p:nvSpPr>
          <p:cNvPr id="18" name="Foliennummernplatzhalter 5"/>
          <p:cNvSpPr txBox="1">
            <a:spLocks/>
          </p:cNvSpPr>
          <p:nvPr userDrawn="1"/>
        </p:nvSpPr>
        <p:spPr>
          <a:xfrm>
            <a:off x="6670427" y="6541961"/>
            <a:ext cx="22306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b="1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-4395" y="309153"/>
            <a:ext cx="72000" cy="86754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06" y="6660922"/>
            <a:ext cx="1077200" cy="13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60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6606058"/>
            <a:ext cx="9144000" cy="252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14" name="Foliennummernplatzhalter 5"/>
          <p:cNvSpPr txBox="1">
            <a:spLocks/>
          </p:cNvSpPr>
          <p:nvPr userDrawn="1"/>
        </p:nvSpPr>
        <p:spPr>
          <a:xfrm>
            <a:off x="6670427" y="6541961"/>
            <a:ext cx="22306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b="1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06" y="6660922"/>
            <a:ext cx="1077200" cy="13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9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1"/>
          <p:cNvSpPr>
            <a:spLocks noGrp="1"/>
          </p:cNvSpPr>
          <p:nvPr>
            <p:ph type="pic" sz="quarter" idx="16"/>
          </p:nvPr>
        </p:nvSpPr>
        <p:spPr>
          <a:xfrm>
            <a:off x="-361" y="1392237"/>
            <a:ext cx="8387999" cy="475199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2012950"/>
            <a:ext cx="6587999" cy="1620000"/>
          </a:xfrm>
          <a:solidFill>
            <a:schemeClr val="accent1">
              <a:alpha val="95000"/>
            </a:schemeClr>
          </a:solidFill>
          <a:ln>
            <a:noFill/>
          </a:ln>
        </p:spPr>
        <p:txBody>
          <a:bodyPr lIns="540000" tIns="180000" rIns="180000" bIns="180000" anchor="ctr" anchorCtr="0">
            <a:noAutofit/>
          </a:bodyPr>
          <a:lstStyle>
            <a:lvl1pPr>
              <a:lnSpc>
                <a:spcPct val="100000"/>
              </a:lnSpc>
              <a:defRPr sz="3200" b="1" cap="none" spc="1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0" y="3695375"/>
            <a:ext cx="6587999" cy="429166"/>
          </a:xfrm>
          <a:solidFill>
            <a:schemeClr val="accent1">
              <a:alpha val="95000"/>
            </a:schemeClr>
          </a:solidFill>
          <a:ln>
            <a:noFill/>
          </a:ln>
        </p:spPr>
        <p:txBody>
          <a:bodyPr lIns="540000" tIns="180000" rIns="180000" bIns="180000" anchor="ctr" anchorCtr="0">
            <a:noAutofit/>
          </a:bodyPr>
          <a:lstStyle>
            <a:lvl1pPr marL="0" indent="0" algn="l">
              <a:buNone/>
              <a:defRPr sz="1300" b="1" cap="all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subtitle</a:t>
            </a:r>
            <a:endParaRPr lang="en-US" noProof="0" dirty="0"/>
          </a:p>
        </p:txBody>
      </p:sp>
      <p:sp>
        <p:nvSpPr>
          <p:cNvPr id="5" name="Rechteck 4"/>
          <p:cNvSpPr/>
          <p:nvPr userDrawn="1"/>
        </p:nvSpPr>
        <p:spPr>
          <a:xfrm>
            <a:off x="9071999" y="2028298"/>
            <a:ext cx="72000" cy="1620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6736632" y="4553185"/>
            <a:ext cx="2047005" cy="1981202"/>
          </a:xfrm>
          <a:solidFill>
            <a:schemeClr val="accent1">
              <a:lumMod val="40000"/>
              <a:lumOff val="60000"/>
            </a:schemeClr>
          </a:solidFill>
          <a:ln w="63500">
            <a:solidFill>
              <a:schemeClr val="bg1"/>
            </a:solidFill>
          </a:ln>
        </p:spPr>
        <p:txBody>
          <a:bodyPr/>
          <a:lstStyle>
            <a:lvl1pPr>
              <a:defRPr>
                <a:ln>
                  <a:noFill/>
                </a:ln>
                <a:solidFill>
                  <a:srgbClr val="000000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80" y="6331197"/>
            <a:ext cx="1436458" cy="18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7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08355" y="173776"/>
            <a:ext cx="6820876" cy="820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 smtClean="0"/>
              <a:t>Mastertitelformat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08354" y="1981200"/>
            <a:ext cx="830543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 smtClean="0"/>
              <a:t>Mastertextformat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pic>
        <p:nvPicPr>
          <p:cNvPr id="4" name="Bild 3" descr="IWA_LOGO_white_background_RGB.eps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888" y="397527"/>
            <a:ext cx="1036750" cy="74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6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5" r:id="rId4"/>
    <p:sldLayoutId id="2147483659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0AEF0"/>
          </a:solidFill>
          <a:latin typeface="Arial"/>
          <a:ea typeface="+mj-ea"/>
          <a:cs typeface="+mj-cs"/>
        </a:defRPr>
      </a:lvl1pPr>
    </p:titleStyle>
    <p:bodyStyle>
      <a:lvl1pPr marL="271463" indent="-271463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400" kern="1200">
          <a:solidFill>
            <a:srgbClr val="414646"/>
          </a:solidFill>
          <a:latin typeface="Arial"/>
          <a:ea typeface="+mn-ea"/>
          <a:cs typeface="+mn-cs"/>
        </a:defRPr>
      </a:lvl1pPr>
      <a:lvl2pPr marL="536575" indent="-2730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000" kern="1200">
          <a:solidFill>
            <a:srgbClr val="414646"/>
          </a:solidFill>
          <a:latin typeface="Arial"/>
          <a:ea typeface="+mn-ea"/>
          <a:cs typeface="+mn-cs"/>
        </a:defRPr>
      </a:lvl2pPr>
      <a:lvl3pPr marL="811213" indent="-274638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tabLst/>
        <a:defRPr sz="1800" kern="1200">
          <a:solidFill>
            <a:srgbClr val="414646"/>
          </a:solidFill>
          <a:latin typeface="Arial"/>
          <a:ea typeface="+mn-ea"/>
          <a:cs typeface="+mn-cs"/>
        </a:defRPr>
      </a:lvl3pPr>
      <a:lvl4pPr marL="1074738" indent="-263525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600" kern="1200">
          <a:solidFill>
            <a:srgbClr val="414646"/>
          </a:solidFill>
          <a:latin typeface="Arial"/>
          <a:ea typeface="+mn-ea"/>
          <a:cs typeface="+mn-cs"/>
        </a:defRPr>
      </a:lvl4pPr>
      <a:lvl5pPr marL="1347788" indent="-2730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600" kern="1200">
          <a:solidFill>
            <a:srgbClr val="414646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8" b="11428"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774053"/>
            <a:ext cx="6587999" cy="1620000"/>
          </a:xfrm>
        </p:spPr>
        <p:txBody>
          <a:bodyPr/>
          <a:lstStyle/>
          <a:p>
            <a:r>
              <a:rPr lang="en-US" dirty="0" smtClean="0"/>
              <a:t>Title</a:t>
            </a:r>
            <a:endParaRPr lang="en-US" sz="2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-361" y="3456478"/>
            <a:ext cx="6587999" cy="429166"/>
          </a:xfrm>
        </p:spPr>
        <p:txBody>
          <a:bodyPr/>
          <a:lstStyle/>
          <a:p>
            <a:r>
              <a:rPr lang="en-US" dirty="0"/>
              <a:t>Subtitle</a:t>
            </a:r>
          </a:p>
          <a:p>
            <a:r>
              <a:rPr lang="en-US" dirty="0"/>
              <a:t>DATE</a:t>
            </a:r>
          </a:p>
        </p:txBody>
      </p:sp>
      <p:sp>
        <p:nvSpPr>
          <p:cNvPr id="7" name="AutoShape 4" descr="data:image/jpeg;base64,/9j/4AAQSkZJRgABAQAAAQABAAD/2wCEAAkGBhQSERQUExQVFBQVFRUVFxUXGBUVFRQUFRcVFRUXFxYXGyceFxkjGRQVHy8gIycqLCwsFx4xNTAqNSYrLCkBCQoKDgwOGg8PGikcHBwqLCkpKSwsLCwpKSwsLCkpKSksKSwpKSwsKSwpKSwpLCwsLCwsKSkpKSwsKSwsLCkpLP/AABEIAQUAwQMBIgACEQEDEQH/xAAbAAABBQEBAAAAAAAAAAAAAAAFAAIDBAYBB//EAEoQAAIBAwMBBQQECgYIBwEAAAECEQADIQQSMUEFEyJRYQYycYEjQpGhBxQVUnKCscHR8DNDU2KS4RYXJCVUk6LSY5SjssLi8dP/xAAYAQADAQEAAAAAAAAAAAAAAAABAgMABP/EACQRAAICAgMBAAICAwAAAAAAAAABAhEhMQMSQVFh8IGhEyIy/9oADAMBAAIRAxEAPwD0OzeiiFm9IoTNSWmNdso2ccZUX72og05dTih7OTSk0vQbsE01ANPLULttBq6buJpJRoZSLANSB6p2701OrTSNDpllWqVDVa2anVqQdEsVyK6GrooBGRTTU+yuFK1morxTNRog4z9tWSlOWjYKAFzs1g0DPrUlzs6F9aMuYqnqdQKopyYjgkA2WKU0+8c1xLVXIejRTxbp8Vw1girm6uRTgtAI3fSqTuqVbBittrqrUm2lFPYlCCU4rFKaY2aUJzdUhuYqMLThRAODGrWluVUmpLcmlawNFhKxeBMVLBoQGI4NEtHePWpSjWSsZWXbY866KQNdFSKDgadTa6WpRhtwVASalN6oX1ApkBsjv3YFULiTTtRfk1AXmrRVEZSsYVArhan7K6FqglEUU9bJNTW0qYtFByCkQrp6mSxTd1d7/wAqV2MqJfxWlUPemu0uQ2ioyxTGNItTWNWSItiJptdrhoinZpA1ylRNZ0mrmhPNUooh2YvM0k9DQ2LU2cjpU4cRj5fGp7igiKHOsEDyqSyVeApp24FW1SqGmaKurdqUisSSKYy04PXSaUYqXLVD9Rii9x6G6tQTVIMnIokTTkt1KCBUFy6atskxxphu+VMAJqDU68INqS9wjAGCB+eSQQif3iCT0BrNpGVvRYa7tIBOeY/n48VIbs1nLesdt5Vy+0oZg90MnctucsIEFpM5yeKNWLoKgjEjIPQ9R8qyyrA8OizNSKAKrq9STWoJL3ldqGa5QoxCwpldpVUkcpRXaVEBylFdpVjHBVuzcxHSqtTWGpXoaLyXg0Cq7P8AbUm8RVcnyqaRRsmt3jMVdW7Q0Gnreis42FSoLrcp++hyX8VImoqXUp2JtVdgUMe7Vu9BFVTZHJp40hJZIhTWXNSMucV0WzVLEoG9pXSig7wkmJgtcJgwLacMx9ZA5jyDOsym2TO42A0857zV3cyc+7n9boX7bulYG/ZJ2yF3XmkA7LA6T1YjoPjQQ2sG1s4z+LKZGc79Vd6nqVzxw3IhJ2y0VSLvZN0sbsOXlAN23bZxu8NodQPPMkRPkzsrU900McNgjnaRiWPoRHX3lJipuxL252O9nwBKrtsggnw2vMjzkyQBOYFPWqFcswksSyg8YwSfPygfVbrtir8WqOfk3ZqAlPCVU7B1m9dre+vExJXgH5ER5cEUX2UsnToeOVZT7qlVzZSoWNQIpV2lVznOUqcFp0CtYRldFs1MpHlUgSlbColbZXYqyLNNNqh2D1Ig1IVOtmpBpqDkhupUJpRV1dHUq6UUO6D0ZTtMalCmrYsCnbKRyHUSsqGu9x51Y21ylsNEYsiuhKfXBWsxlvaDVRcI3spJ2gIN164BytsnFsdS33igqJP0e0GDJ06HwLMeLU3frsfLPHDc0V7eci5cANzLDwWv6R/DMF5+jXjOOmc0LVZPdBVfac2LZ22LZmfp7kS5xxHT3etK9jIIdhXdzsd5fwhfCu2wII8FvzI6NJyB8BzXwAGzJmJk/WPi8vgP0h1rnYd/dcbxtc8O2VXbpx7vgTmT/ek5jyipO0PCggZLHHOSxhp6MSBzwR6zVuM5+Ui7LO2+hYmSwEDJgxk+kbZnJDDyrZkisRol23bc5YuvwWSI54OceUMK2IpuRZNxPBLNKo6VSorYO7qnJbq+NNXRpqp3J9CqtiakGiNW1sRUq0rmx1BA/wDEzUtu0auTSBpezG6Ig/F6cNOKmpULDQxbVd212uFqATsUpphNNL1qBZJNcmo91O21qNYiaUV2omNEFkoNCu2O3u6IREa5cIkKMCJiWY4VZ/yBq+3xrJ+1wllkErtkh2CWBkjdcMS0Ejw8H05rUZMEprWvC6XZ7hNwgrp52v1Km4eE8zuH8ei1u+jKi5tx+L28WLXl3rx4zniOh8PWq2gbcrgd5cl4AtDuUcQMea2vWc45qdRvhIFyP6i14LCcmLlz6xHl/wBGaDGQT7F1G+6w7zvCEg7RGnUyoCA9T6zIkccVY1pITAyWPwyxknybIB+R86q9g6gG4fGGhNsIsadfdGzdBk5id2JGBxVzXSLZgQd5Hn1adw/O6HjB9M14yHIUNE226gGWLAscGBPi49dwMHBA6c7LfWZ7OsqoJmWIcHkkMsYkfWzg/Wj4VowKaeWLDCHd5SrkUqWkUstA10CuinCpFDm2ltp1RJrFJgHqR8YwYPWsEftrtJnFRm5Wo1j5rheozcFMN2jQtkhuVGbtRO9MmnURbJu8pNeqE0wmjQtkxvVKmoxVOlR6oHYsFzTFFR7jTg5oUGyUist7YQr22OwQPC7lmCtJgJaB8dw4jr8eK026sv7X3gty34grFSBtTffOZi2IIAJiSQR8OaWSwNHYC0alu8Gy/dl+Cwtl4UHxxAVODtieMYw5T3gC/wBMFgd1a8GnWBMM598jyz+gKg0emLd6DZZpb3Gu5J2jxXCCZGZ2jdzxiacG7yUP08SO6tfR6dIEAF/r/CW6+HFIx0GPZ3U7rp+kVtqFYtr9Anu+EtBnmPeBE8CMk9cp2wBncR08IBeQQcExM+m74AT7Paj6cqbiEqhHd21+htjwiGaPWDkR5Ci+rB2kACd/nBWNxiepG37AR61SBHkFoF8ECSAr8DHC5nkocR5edHwKAaGNg2jA3QZEHwr4gPOOV+VHA+KZ7NHQ/bSpm6lQCEoprNXS9Q6i8FVmbhQSeTgegyakWZT7T1uxYBgnr+avVpj+flQPW3Ai2gQTjgMEYEM3kfF1lRn34pmu7Vdroktb58ATdtiCvesBIc87QfCOcmuX78jxorKIG5QHUATBgZET0mniryTk6wc03bV1ffgxMoQVucwNqfWyQMGOM0U0XbVu4SAYYQSDgif5j44rOnSBl3bhcgHwt4wRxBbbvX3jjOME1WuBsbvAoIZN3iEwfCroQxOeuJ5OaehLNwaVZnsPWtvCywtwT4vHxJgODtIiPLHnmNKGrBFuppNOpbKwBlKKk7unBKNmoiAruyphbqRbNL2DRXCVItqrC2Kfspew3UgFist7bBt1sKbgkHw218TmRjvD4bY8zg8ZrXk1kfbhCxtgK7CGkK4tL5De/vAZ6TOcGKUZGT0OlB75O5VvFJti5xCgzdY5fPIIbM8xNTA7zsk3gPD3NjwWFAEgNcJ8Wfqz+r0qvobQbvVCWbgDAbEYpZEACWYA7wIyIyenlY37/Bua/Bb6LTjurK9CDdnxfDcf0aDGQT9nr+2+E7yyu22Ys2xuVZInvG6TwRC8zFFtahIZQAPEBEkMvLAT54Bn+6POhXYFzZfCFrFvwH6G0N0DibjdMYOBMkiaLa63hhgeKCCSYETE/ETPoPPNIEOQXZpBQQBG5gG43HaIMfUf4/DNaGxamJ8hWf7Nfw+QkrkS0bM94P2kVqbRwPgP2VpumHjVob+Jj1pVNupVO2VpEJuVX1t0928b5gxs27/1d2J+NSulVNePonkAjacM2xSIzuYe6vn6U1YFt2ZYOdyhRcgbs2jNlSCNyjcZvtJ8VwzLcV25dydsk8ynhuH9K22G/nFMa3Lo20v4SFuBu6wIAGntRIsjIEkFsnPNd1F0HBAeJlHhLnrB4Py+2m49E57Kty5Lchmx52bsfCAD9nnTW1jAqGzuaIf6JyOgEeG58JEj4Vy+8GGlfdhb6yOfqvnOOvlULXSAAA1sFmEOO9RufddSdo6iYHoOlABDQa1Q4YhklTKGUEsCBx4Jknj5zWv0bB0DDyHxn19a897OJCjb7mxfdYXLXyUnev7/AFrceyw+g+r7x90EDgefWllqwx2XxbpwtVPtroFTseiIWaeLdddwokmB60O1vbKoJBAH5zYHyHXkVsszpBBiAJJA+NOFY3W+0E7iEe4ACdxOxY/ujaSR8h99Lsn2nGArRP8AVvwY/NzB+R+VMoXpiudbRs4ppiqWn7YR8HwnyPHyP8ass9L1a2OpJrB0msl7cqD3ZK2iBuJN1ytpQIjcvD5OAfXNagvWU9trgBssTp1gmHvAsVJiNijJPz6etajJ5Mtox3jPAtXgGUy6m1YWFHAKkkDjMzgz1qyt4XIUO98QR3WmHd2F6BTdkbh+seuKq6Ve8e6YF/Kw2oXurc7R4tm3CjMCOCM+c7aoONpuvejw91pFKWwo5DXJyPi49BSscLdgN3d5UJ09nwk9zbG5jjm4cYHWBmSc0X1qSHB2rnM5CrCmD5g4MzjEHrQX2e3W7yjZp9MrTFqd15oH1yIBGc885o1rF98YUckHO0EKTzgqfTyHxqkCPJs72cSQAAwAaAB7wAUznhh6fDjpodPd8K/AfsoBoBIiIG4bV44DSVbjmY/SPzzuv9sL0lAVQAxIktjHvGc/ChySS2HjT8PRu9FKvLvy3e/trn+NqVR7ot1Z6UAar9pgCzcLbQNpyyG4o8iUHvZjFEBVftNj3TxvmMd3t7z9Xdiaq2TSMVfjvgGCF2Uk98w/GWysMYxaHkg4Fd1wAUhmKiD/AEq94n2yY+0UzvQLht7rKwG3Jta4A8rPe6jh7h6+VSai24EqGHl3ZDpn/wANoEH086eH/JOeylsI92duM2mF22fPwHgevwqmkArsCuN7SbTG0y/pWyYbPwzmKskAt/V7pXjdZuA+o4+VVNYgDJ3hgzcKreUOTjOy4vuiPPp0605iXR3PEAdpbavINm8OZkDw/AD1rfezJ+hzPvHkgngeXH8nrWG7K0zPtCBgu1QCGFyzwcDd4uPSeK0+g1v4vbFqV3TMKokAx9Wcecsf3UstBTpmluXgokmKGa/t5UHlzBIkmPzVGT0+0UMuaxnPgBOD42zMYxg4nyDDHSoBtVlLMXMx4ciF8yT4oLeZBJPh5pKQ1tj72su3DKjaOjvlv1bYwB/PWom0KKQ10szHhnJJxk7VAMDPSOemKs3g53Q0TAESWgjJk5kDj3YMYMZrl0tqwY7gWEr7x3mTMThoBySMeeJIq3+2M1uuCArbUuwEmJUQcicEkxByMAjPShBWxfjBR2JU45cx4SYhjlT4hww+AMao3GtlrKqQSSxIGG5MrhepzmfQ0NbWqCFcQ7ABikkAnAHO4EzGCeYp4sSSITp9Tbja25cROVMjghj4R8DV/R+0rW8XVNr0bNv5NHh+YAqlpNH/AGV3wA/VmVMyQR5EZgrGPU1Jc122Q6SJ8OzJIJgCOCcgciZGKYWjW6btNGiTBPE8H4Hg0B9t75Q2SLndnxwRaN5yTtEIOAc+R6UJIgH8WYAgwV/q9w5DJnMRx6eVXe3Xc6bTT3wZi+4aeCzQeNz+4Osz1ipyLR2ZzT2ibl3dbNz3W/2sgAnaMkAEAcwIEDyp1rX79qd+9yJ+i0abUSOnezx+uvypmj0njvb7SgwpjU3O8PA8TtDR8JEcTSXtANtX8Ye5HFnRW9oWP/EzgfEfKpsqE+wbRtXVPcWbAbdLO/eXnJBgGOQevibFaQsJK8dSvULgkq31gR6ZEcxNZHs7TbHR/wAXWyN5m7ebvbryrDxwGhTwfH6gUfN2G25EHdsJJgcko3OQT5yJyeKpHRKewxpEAn82YAI8JI3DPUE8+Yz1Jjz4Ww+oKllQF2G5p2jJ8gSa3GmuZ3dJC4z4ROSvkRtn4cRz5lrNeg7RRHDFBdYsFgEzugCR86lyrQ/Ftmv/ACJpv+LX/lXP40qg/GtF/YXf+cf+2u1DBY9MAqt2qk2XG0NIjaWNsEdZccCrcVR7a29w+/uwsZN0brY6yy9a6GRRjrepBYbbjbVUgG1ajSqAR4UkEt+lwZpuoMglRubztN3Vz5q3Wpuz9Z39wsr6h0C/0xAt2TByLds42j4E+dErmnQ4cK55EqOMcKJnP8ing8E5bAmn0Ny6T70AqSL6AgY6OMk/D15q7b7NtWMgMxEkpuPdScmQ2BHST193yKu0nbO2Bx9YKBnA90fd91MA/NEwBB9DmPIA+kjHHFGzUVdtx8e4scDw88AnBiOng+fR9nRKAdoBK5BaAu4YMARkE84JM5NTIYbksTgKOJmfhIgnHAHHAp1+2RwQB1IgFQM58ieOBGTPFAxGwIks42/mnC7R1MxJME8EjzxNREj3kUEcFjPhgGAwjdAEt0mT8qHantLpbUl7isx5CQ5McSfd6Dr0rM6z8JUgixbEAe8xnj0wv7aDaGUW/wBo2dve8lxCEZQxgc/JuviOD6YodrO1tLaiWDlQQFHiAkyT0WcDz90eVeb9udv6q5G+5z54VYjjp18qzmqvXSwCFnJ6KC0/AAUjkUXH9PX19rbmpcWtOgLnjcdxjrkwBz0FBrPtklwm1etQwkEjjyJHSPgRQb8HfZ2r0/aOnOosvbW4tzbuG0+6TMHPIrr9nd2nal3dJS5csr/dm6N3/Sy/fWUpILhE099BfKGzf2bTugDJeZDEFgT8ATifOprl29aEkG+C+Aoh0U5yeTkwJHAknNeU2O1ric/fitZ7P+2DMQjP8AT+yf3UymB8XzJprfZ9ncHxbJYQsgAuJK7dp5IMxIJESBRX2ntH8U04Au3cvOxxZLCZ8Z3YX4UAu9tWXjvkYbXZVdp27lIBgjgztPXpR/2q0X+yaZe6BUFybe42VA5G7aB4esR+2i2Kk0zK9n2D3lxRZsW8KdjMbgGAdzNtyfP9vnLd7SE7W1cxA7vSW8z5Bxv+yR8qpdnom66FXTRC+FWm2PVmIz648qmvdqBVCnVW1A+pYtgx6Cd0f4RSscs9nWdtxGGmKeI/Tahw75VhDodxUNMHjma0Yw0QUyD3ZnzBOxvkfkOTWS7OZbt+0Ut37p3gd5fLd2JBwBMCf0RWrS3DbQCpmdh5weQRyccwMHk1SGiU9hHSkTIzlQNpg7V90gecGMeQ6EV5brLxXtcFV7xu+EKV3bjJgbMz8K3basJcWMgnz2nYZZeOTkx/njBdrlvyuNrbH79YYtthi/JY8Z60nLobi2ekflXX/wDCn/y5/wD51yq/5M1P/Gaf/wAy3/ZSrnLHokVV7WJ7i5G2dpjf7n6393zq7sql2xamw4IDBhBU8EE5BwelX2Q0ZDsjVby83V1LAqCEAWzb5gKZIJwZMscDir3eQSGIHopMn4x4iM84/jAt1RCz0jbbEKOPLj5kUox4RxjccAeZj99UomXFJiFAUeuZ/VX48k1G+oUfWYnzENEjyA2KY8/SoDcSBvYN8TK/YuPtp4vT7qkxiSIwfL/I0KCB/ab2jvaezvsp8d25/DHOMdByT8K8v7T9tr97Fx2PpPhHyGBXpftdYL2QvfrZYlveMKQVIKkCPPr8K8Y7Q01y25VmR9piVMg+oI5FJJF+OgzafdZLEEk9OMSI9c07Qk7HwF5+MQKl1l4Gyv0jMBasgkiCCLaAqPRSCoPUKDQ7TdoW0RhMEzEyTwPKkHLnahHhwWycfZ860X4MB/tyeGPBc/8AaKxuv7W3xsDQJzEA8cVqvwT3HOvWRA2XMzngdKK2Z6NOraX8o6Vreov3b/elXD7tjBhdBiVxBHU9Kg9pNLssdpdA2rn7e4P7jRbtX8cF7Sm9ZsJZGotwyRvUkuB9Y8giovwnv3WmulQSWuoSBySefuFFiI8nfRKeFb48CfgK7bsbHtsQpVXViuJIVgSDE1H+U1Pvl1PqPXzp5vq4hYM9Jz6YpSh7U/aVq/pguzal6/3gVYKju7guQSMZLDp0NR+3nbFnVWrQ05sX4Ykq5/o8CGZCJ6EUE9lF/wB2WH47t74j5g59fDXmGl124uXBb3RBABjxc7Son1oiUbG1c8b7xauQFlLfgURxwenWujXt/VpZSOizcMeptgEUD7O7SyQqbFxlWVo+YOCZ6VCxVz7zXD5S9z7QAkUbNRpNDq9960Ll0sC4GxAi464Y7yfka3KyYCv3gkESCrADjbOSOB868y7BgaqzsXum3rDnaoU+cPuYxz73SvUXssDLW4aZ3pMHIzjgnz5zxTx0Smsg7tNgzQFg8hnxtVwMhuCJYkH4H1rzvt24D2irNIVntkx7wBYE89eea9JupuugK4ujvMIRDCWUwTgxMiSD6c15d28R+OIfeH0eeJzzST0PBHo+zs78/V/+l/ClQzv0/wCFT/C//dXajgc9gF2qfbBm0RAMkYPx9afuqh25qQtokgnqFEyYyeDXTVELsCmVxKoPv++B91R3FXgkvHnLT8Bx9lZPV/hFJA7jTyWdbY3mAWbESAP/AHUH9ovaXtG0YYCzu6IbRx+kGYj7aLmjLjZ6GDjcqRH1mxH7/nNCdd7Rae3/AEmqT1VG3n4bbfHzrDaX2e1OqUPca7cU5li7L188fdR/sv2OFrJCbvNhvPrCjAPyoW2akiTtntTTXrJP4vfa0ue8ACTOJXcdzc9AK8x7Wt2N4Nl3g8h+QR8yeK9k1/eJabuQLlzEbgCD54kAVg/aL8bvCLukRT0ZFIbBmtJFONlXtb6W0m97dwrasgOoAgC2ihTAElR4ST1WqGg0SbGMAxOY9B51c7WvXAsEWj9FYju52/0VuB6tEbv726qGlvvsb3frcQOgqZQudojCws84/wAP8/OtN+CtT+PLgDwXMdPdGPKsb2jqnIEzyfP0rX/giadak4Pd3fjwM1gPQT7SbRDU2TZvX2vd9bkP7jfSENPhHGYnyox+FNiLAgDLjnj3Wp3b9rVZN+3p1tKVb6KDcTbcBQ5bqYB55NVPwtXh3VkRyxxgZCx++iKto82eYiVg9Of2Cm2VFtgynawyGQFSPUR1pyL/AHB8z/ExTyW6lVj9D08qUoeheyln/c9wKyvD3ipQhp3JI44bOR0NeWWdG9s3O8Dpxl1ZT16lT5/fXpfsy/8AurXAkNta/wCJeGlCJA6TzHrXl7ay6hkPdQdMuF+wGKwqCul06eFxdNy5MlPpPCv50lAG6e6cSPWmnWPEQF9CLhH/AKnhodpe1bjXlLOWmJwJPTMAfOpNbathge7YbhuwGxlhGWI5Wj4YJezzRqrW4gg3Fm2uyXE+74GnPHHWvYNNeUAd27CDIVtsQCsjHUZ58q8Y9m2jU2YAX6RfETZlc+9G3cY5weleyvcaJbu7gwS6xJ48uP8AKnjonPZB2krd4neKrAPCm37zLgqoB93wyBnofKvK/aO+V1aPPiBQyM5DTIMny869F1dsLdEo9vxkFgT4gBMrtMl4MzH7TXnHtM3+0oTA93zj3jnOaSY0Nmv/ANYeo/tr38/Ou0C/K39+z/zBSqWSh7X+VkdGNplZgYGRyDnqOnrVHU6t2ADIjZ6rbPReh1I6k9Pl1Plug0mrVxFq6QGztgETPQeIyATIz5+mx1Xb3coxuWnm3tD5Q53LbIyPzmHJ+2l4+WUsSVE1GgX7S9mWrBfBFvv7d8LBhSU3kLAmNznA4kVnu1bKX0Taq7ZYwofdgR4pIIGa3vb1k3e5hZ3opImPq205+NZ/WaJFsqxQoC6Qyndc8YkAs3SORV7MTdk3bi2bdsORbRcKSQFyeq+p++rN7tNACWvLtXnZmADEkrLc+cVZ0PY4NpmDOFdOCzkgTOM+HjpTPZvurpZYu7eCfp3J8oFxRHHSnUkI0VHtprbbi2926oIDG2TKtEjLx91QaX8GFombusvJEYO1j8PETH21P7bat9Gba2Q0OCfpEk8wIkn9grMv7W6jaIIkkcIo5k5hfSoy5UnWRkpLQT7W9hRcJW29m2oIUQLh3oogOw2wHaNxjEk1Fa/BvKxc1TPGFCW28IGAASwER0iPhQ292prMNuuTtOELxwDP2GptLrNS9pi3fE7jg94ev7Ky5E3pmqX0Kf6rdPHie+Qep7pf2zRT2e9ndNobve2j9JtZZuXrcQ3PhVfSsuui1F0m33bhZJ3Mr8dRnnj76Wl9mnUP9BcPjxKN7seZHnRU86wB39NCOw9JvZlddzbpC3d2WkHkmean9ruz116ItyRsyCm0np5+k/bWeHZbIVmxcMETCk9f4UZ0yAwe5YALBBX3vEOJxVOy9QaZnLn4Nkztu3B+koj/AKDTNF7CXbVwN3lq4BBCPv2kg8MOorUWtPFpCAQeCIg9eetJXJZ4LATgSccedLa+DZ+kXYWiexo9XbfYbl5i6KnueL6omIA4zVrsnUolgJes3dwmSFsOpkk+7P76h1XaAT655XI3EQYnp5TVVe343SxYbTH1SIn7elMmhWrLN/s3RP4ipT1bTjH+AsRQ/W+zGiYA99aURC5e1iScbkA5Jodpfaa6962u9ArOAZQSFJA5nnJ6Vd9o7/jTaxI2coWQHxMOFMfaKDkFIr2fZVbd22yagOO8SLQvWWLksAE2qd0E44rbFEH9W6fNiRxzuER655ry/s3Vz2hbtjcCbyLuZ2bbugAqsCCCZ55Fer6ixcUR3y3BtMgwCAIB/OPMjNPF2hZqmB9Zdi6ALjzviGHu7VO1huXyPE4z8sb257H6u/cDWtPdcRyFMcnrx61qO0e1j3ykujAsCI+qwlWkg8/3oyCPI0budq3VKol07SfqHzyYPxNc3PyONJemi6PMP9WvaP8Awt37v40q1H+kes/t7/2//alS/wC/4H7FT8l2wQSbpzmHafIfWHSfurv+hT6i0xQlSSCd9wj64Yzk9B+ytPrrenRGcai2+1SxAAmB5S2TQV+1tO45DDjI8zEdevlXQ+SsMRRX00v48lhbQdge7tKmGRjKsnQNPCmhOt7XsXra2VPjDWmyNqgIu05PqapLa04ghF8RC+EAksTAEGD51esaSyQDsSDxmCcfGpuSsfWgzb7Qs2rIRrtvcEAgXEbI/uhuKD6DtsIzMW3eGIFtY5MHaXK1L+TLTDFthIJw4GB+rVDUdgWmGS6g4n3ueOTFZM1BH2h7YuvpC1sXLdxbu3dsS2MZMbRwQQfUVnrd7WLZS7dusLVxgquXYAkq2MCeR8DHpUelt6y8GsXbrDTh3i4FG9mtmFmZKmDxJGDzFE7dw3Lf4k6kdwdwvszQ4MFVC7D0I6/Uot1o1WgZZ1d5RL6h2HQC5c88TTtB2qe7dmvOW3bQGd5HhbPPHHWiA9mz0up9n/1FOHYFwfWU/BwPu7yfuod6FpFO3rVN9vpX8Ifw7zkiIgTk8ih+oLsqql199x4ANxw0MV2ADzMxVvtrT6nTKt1EZwD4vETsBGH5PBjr5VZ7S14uA6mzv7pfEJ3yAihnUNkSGUkZjJ4iKXu/4GSj9A97szWae7aTUG5bZgSPGWUgNkyGgkAiRPUUV0msZA29t3hUjxHncsjJ55+yq2r7eudooGWbItoEHiZwTJyMDxFYn1FB9fqdZY8Nq7eYA9EgRzPE06zkL/AfsdphnEKTjJJz186J6rUAhgA2cD7uvxrIWL1+N12+emIE5zESDSf2muBGAV8AjcQuJwDO31HWnozdhxzdAJ71p3gBZYnbtUkg9c4iPnSGpuRBZt0CDkjJPOKz2rvsugtQ39ZvMEyCd5BPrkfYKOt2kwHvjj6yAfvFL2M6AOrW+rrcG8s13axC5KDbEiOKN3r11hbMHK5lB+e46rjApv5YuTzaPzC//OrC9sOYBW2emDPUnofWg2g4AWiuakaxJtkWTdt7yLarKeHd4gs8TmcVsmCA3CJytzZkSGLk2yfOEgHzPnVBe0W/MH+G5+5ac3aDD6oP+MftSipIDplVu9FwyS6ysGDJAAndAjJzj92b9ztAFu8JUIGCi0FkCFBMn3gecRHHxoJ2326/dlAgUv4N27Cg4PTHPNGPY/ssJodPcKA95evmG4gbFVgIIkNa5g9aWaU8vw1K/pnfx236/wCAUqNfjSf2S/4B/wBlKhYKA6o55W4ZBEEHaB81g1G/YVgGfpFPQcQc+o6n760TOwyQAPMmP3VS7Q0rOZCyQpMiMAZyT6etNUfWTtgS1YKFYe4xRgygiUMGSCCRANEOze2IF0yUZCCtuNpIE+FX5BG5TkGQvIqpc0t2DOB5weDwN2QDQu92aULHvAo8WfPpETnHWelJKK8Cn9Nn2P2mbkKAztLkgsSAqhSjHHy6cjAiig7XAHiYLuUBRt3Q0DwyI48S561512Hr3svuDhsRIkbDyDPlIj7fOrmp9o4B9H3gdSzGTk8nJ5nrUcoazerrFGZXadrttAUSYjPrkfZT11AHvKAVDl5bG5du4QOW2KPkR51mdZqQqW2LiHC7RbyNylS3eKYyDHxO6nHXoDZdpJctcyQ0XC4LgrGfcTng/Ct2aDZowu4ErJjn4Yz8MjPrUe74n7RVD8tK1w+FQLmwkk7WG0KJMRjnPWOmaIWdDuG5LrEE4DKM7cdAIHHn0rohPsMpIh1DK6OkqCysOc5BGKBrqfxfs64MFtl3wgzJusw6c4f7q0VzSXFggbvgftwef86gL93AICY4KhRHmNoinZsMo+zF5rKuqsyj6JsEjJtJP7KOflS4eTP6Sq37R++qlnXKfdCt18JB/wD2pC4PQj7KTpF7Qeq+E7a4dbVo/qLn7DQf2nvrcsiwtpFuXTCmSo8JGB8yD1wDir/er+cP3/fUN5gzCE7wiSGJUBSRGDyJHlQ/xx8CopeGB7M7PuNqzYuKCBcUXFDY7tCpbaxifDIHxPnXqos6c8d4Pmp+ysZoQPylccqUItCQGkMSFUnd1GBxOYrSwOc/ef40XG/WhetlwaKwcC66n1AI+5f311/ZpGEi7bOfrKP+6qIvE/VP8/A1I1w9THzP7waXpLyTB0/I+77JoeDYb9VR9+ar/wChufClr5Y/+NMu3vUfPI/ZUmlvMDjA80MD91Dryff6B0f0H9qew2oKMVHujdtG1wxUEgAHniIz8KB9ldp6lrptXmNr6Vbdu3Colnbb71ttv3VJVhjAk1tF7RuDi5cj9I/sNYLX6q5b7XdwxJa0bucSRZKk5AG6FbPxo1P2gpNGs8H9l96/wrtY7/Sq9/a2Pst/wpUKZjW2Le5lSfCAbgGYBUgxE9ZHlwJmqF/SA+LMSdwkknwgGGYnaMcetKlXChSqb+yzMSGBMGOYkdOI58/urNX2wfUdAB+zpSpV1cGmZlS9psKZMtuJ6QAOB/Gm6fspWhpIDlgR1wR9Y/wpUqdilnV6pkOwGR6knAWPPyAHyFRprGuuDMFQYMkwDGP+o0qVLQfArotQTeUH81T6eJgDj7f5Fbz2b1JcOuYWVE5MCBkxz1+P2DtKqQ2jMOskA/IVARIkjmPlOK7Sq4pV13Y9oLhACcyMR0xQzUaDaQVciRkQp/aKVKtQ0Wxn4pDQWJzHQfPApX9JBgmev8zNKlWorbO6fSqE3CR84P8A0wPuqxaaQBP7Pj5V2lWMVNTqynqD046x0qxZ1O4gEdBn/KlSrAJNRe7tZgHMRkdeZoZ+UizEAKAPPJ/d50qVAY7r9yrvUxGYj+fKshrNYw1lm6QrMQ9sgglSCjZgnHvGu0qVgB2/0t/4FpUqVKA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" r="3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93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and the IWA: agents of change</a:t>
            </a:r>
            <a:endParaRPr lang="en-US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err="1" smtClean="0"/>
              <a:t>consetetur</a:t>
            </a:r>
            <a:r>
              <a:rPr lang="en-US" dirty="0" smtClean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 smtClean="0"/>
              <a:t>eirm</a:t>
            </a:r>
            <a:endParaRPr lang="en-US" dirty="0" smtClean="0"/>
          </a:p>
          <a:p>
            <a:r>
              <a:rPr lang="en-US" dirty="0"/>
              <a:t>O</a:t>
            </a:r>
            <a:r>
              <a:rPr lang="en-US" dirty="0" smtClean="0"/>
              <a:t>d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</a:t>
            </a:r>
          </a:p>
          <a:p>
            <a:r>
              <a:rPr lang="en-US" dirty="0" smtClean="0"/>
              <a:t>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 smtClean="0"/>
              <a:t>erat</a:t>
            </a:r>
            <a:endParaRPr lang="en-US" dirty="0"/>
          </a:p>
          <a:p>
            <a:pPr lvl="1"/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 smtClean="0"/>
              <a:t>voluptua</a:t>
            </a:r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rebum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5572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and the IWA: agents of change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413943" y="1423988"/>
            <a:ext cx="2982139" cy="4994397"/>
          </a:xfrm>
        </p:spPr>
        <p:txBody>
          <a:bodyPr>
            <a:normAutofit/>
          </a:bodyPr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</a:p>
          <a:p>
            <a:pPr lvl="1"/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</a:t>
            </a:r>
            <a:endParaRPr lang="en-US" dirty="0"/>
          </a:p>
          <a:p>
            <a:r>
              <a:rPr lang="en-US" dirty="0"/>
              <a:t>Od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</a:t>
            </a:r>
            <a:endParaRPr lang="en-US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815" y="1421999"/>
            <a:ext cx="5692941" cy="40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8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9213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8336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IWA Colors">
      <a:dk1>
        <a:srgbClr val="414646"/>
      </a:dk1>
      <a:lt1>
        <a:srgbClr val="FFFFFF"/>
      </a:lt1>
      <a:dk2>
        <a:srgbClr val="939598"/>
      </a:dk2>
      <a:lt2>
        <a:srgbClr val="14325A"/>
      </a:lt2>
      <a:accent1>
        <a:srgbClr val="00AEEF"/>
      </a:accent1>
      <a:accent2>
        <a:srgbClr val="00827D"/>
      </a:accent2>
      <a:accent3>
        <a:srgbClr val="FFD478"/>
      </a:accent3>
      <a:accent4>
        <a:srgbClr val="E6EB00"/>
      </a:accent4>
      <a:accent5>
        <a:srgbClr val="14325A"/>
      </a:accent5>
      <a:accent6>
        <a:srgbClr val="00BEB4"/>
      </a:accent6>
      <a:hlink>
        <a:srgbClr val="00AEEF"/>
      </a:hlink>
      <a:folHlink>
        <a:srgbClr val="0082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4764</TotalTime>
  <Words>81</Words>
  <Application>Microsoft Office PowerPoint</Application>
  <PresentationFormat>画面に合わせる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Arial</vt:lpstr>
      <vt:lpstr>Calibri</vt:lpstr>
      <vt:lpstr>Symbol</vt:lpstr>
      <vt:lpstr>Wingdings</vt:lpstr>
      <vt:lpstr>Office-Design</vt:lpstr>
      <vt:lpstr>Title</vt:lpstr>
      <vt:lpstr>You and the IWA: agents of change</vt:lpstr>
      <vt:lpstr>You and the IWA: agents of change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João Grilo</dc:creator>
  <cp:lastModifiedBy>kokusai-05</cp:lastModifiedBy>
  <cp:revision>343</cp:revision>
  <dcterms:created xsi:type="dcterms:W3CDTF">2013-01-25T14:48:21Z</dcterms:created>
  <dcterms:modified xsi:type="dcterms:W3CDTF">2018-05-02T01:10:18Z</dcterms:modified>
</cp:coreProperties>
</file>